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0" r:id="rId6"/>
    <p:sldId id="261" r:id="rId7"/>
    <p:sldId id="267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19EC-A96D-4FAD-BAB1-54C74CD3D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CC316-B183-4A50-BDD4-7F832CF89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54AA7-1A00-4475-A75D-8E406A1EC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0EB6F-6BC2-45C3-ABBD-C9D8FCB3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805EB-0F42-4E50-A25C-626CE39B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786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CBF4-A923-4ACA-830D-70593779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3F1A9-6715-4423-9E40-BDC3D555C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F2C16-A3D1-4554-A044-73FD3AA3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79D9-ED9D-4BA0-999E-305DA370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762F6-CC13-406B-9A7D-EF049E55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594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1B68D-35F7-4A60-B790-08365930D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0CD97-0A7D-4FB5-B309-CF13080C7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8FFB-F451-46BE-BE58-0C4BA8F6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5E3-1D14-421D-AEC7-F0CD4770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D852-2425-4DC0-A1B7-FD32BA00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689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F0BE-15F7-423C-9600-929899B9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6FA8-BDAB-49B8-873C-37E044C71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BD7F-F541-43A6-BB05-91F9C26A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DADA4-607D-4063-94E8-6176E938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634DD-73C7-430C-B436-0E5FCB47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2292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DC70-4E38-47BD-8C72-279FFE6C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15A44-48AB-4DAD-ADE0-9D35B3DE5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9C980-FFD5-4C60-B4F8-45BF2A187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C01D9-2F4B-4A42-BE71-D0E86F79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0218B-421C-4287-929E-B2AF5061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751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3F4E-0BD7-4E14-A320-6E432E93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7144-AE92-4C7A-AF58-EDCD6937B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9474E-E7B8-4E22-AD2E-232EF8634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CA9CE-72E6-4C04-88BF-F7EB765E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84453-A7D1-4601-B3F8-5F2196AE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BBB1F-073F-4A7D-8F9D-5E23FE387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103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BA052-3D77-4566-BAF1-1F9520BF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B5C38-A4A5-4E3D-8CD5-59C63D3B0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04AC9-8907-41C2-B34F-584186C9B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EE1BA-7227-4B47-9CA1-24CE28DA8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9D41E-2F00-4F1A-8CEF-D9151932BA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067E9-8DF6-4CE0-B5EC-82BCD712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1786DF-1769-4EE5-B304-6A145D803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6E42F-ECF9-4630-AFD0-C3CAEE28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265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74DA-84EB-4B4A-8CAE-CCD8BC05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7A83F-82C3-4319-B75F-B796F51EC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26B75-7E40-4B4F-98CC-14E782C8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8ED8F-66FF-490B-B328-B17D0B41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832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DED17-06BD-4D16-8E2F-459C3ADE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6E424-C1DE-4A75-B47A-B29D9A84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D626-07CE-4743-B04A-BB7FB0ABE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23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43B4-4A0E-415A-8BB5-D8EA1AE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590D-3B49-4EB1-AB5D-F9CF4413E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8BDBB-2F96-4639-821E-DE44814BA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AEC12-7130-42E3-91D3-BFA97ED3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6D3D8-19DF-4B13-9119-6EE0111F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1D777-6624-4321-AFE5-A7B6C1A56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02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06B0-18AA-4894-AF7B-83CEF6220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BF6EE-AC9F-4827-98F0-221058211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B2A33-8066-4EE7-9D9C-9D91AA727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7AF75-2F9D-4FE5-B4CE-918D3A662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A47EB-A3F5-4704-AF73-DB441CAE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19BCA-331E-49CB-A28F-B53E49FB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7485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81EB9-9F52-41C1-B1E5-7193F1EF8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214F-2C85-4B9C-9974-49639A739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89639-1CAA-4155-940B-63CB66231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0707A-F3A2-4A08-AA58-A36CED750965}" type="datetimeFigureOut">
              <a:rPr lang="en-SG" smtClean="0"/>
              <a:t>17/1/2020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5C809-8D89-4B06-B92F-14BD83CCC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D511A-67EE-4475-B367-66F254FFB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B55CC-2BDD-402D-AF91-CCB84DA5F4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492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mes,_Iowa" TargetMode="External"/><Relationship Id="rId3" Type="http://schemas.openxmlformats.org/officeDocument/2006/relationships/hyperlink" Target="https://en.wikipedia.org/wiki/Iowa_State_University_College_of_Veterinary_Medicine" TargetMode="External"/><Relationship Id="rId7" Type="http://schemas.openxmlformats.org/officeDocument/2006/relationships/hyperlink" Target="https://en.wikipedia.org/wiki/CNNMoney" TargetMode="External"/><Relationship Id="rId2" Type="http://schemas.openxmlformats.org/officeDocument/2006/relationships/hyperlink" Target="https://en.wikipedia.org/wiki/Iowa_State_Univers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owa_Department_of_Transportation" TargetMode="External"/><Relationship Id="rId5" Type="http://schemas.openxmlformats.org/officeDocument/2006/relationships/hyperlink" Target="https://en.wikipedia.org/wiki/Animal_and_Plant_Health_Inspection_Service" TargetMode="External"/><Relationship Id="rId4" Type="http://schemas.openxmlformats.org/officeDocument/2006/relationships/hyperlink" Target="https://en.wikipedia.org/wiki/United_States_Department_of_Agriculture" TargetMode="Externa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6246-EA6D-4F87-B864-3D9AFE39F4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Predicting Housing Price using Regression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8E1D7-B76A-45E4-A6DB-A8590B001E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On Ames Iowa Housing Data</a:t>
            </a:r>
          </a:p>
        </p:txBody>
      </p:sp>
    </p:spTree>
    <p:extLst>
      <p:ext uri="{BB962C8B-B14F-4D97-AF65-F5344CB8AC3E}">
        <p14:creationId xmlns:p14="http://schemas.microsoft.com/office/powerpoint/2010/main" val="172871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A887-3C89-4CA9-87CF-B6F9A657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Ames IOWA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ACC02-2D83-4CA4-B036-7F752A73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Ames</a:t>
            </a:r>
            <a:r>
              <a:rPr lang="en-US" dirty="0"/>
              <a:t> is a city in Iowa United States, approximately 30 miles (48 km) north of Des Moines in central Iowa. </a:t>
            </a:r>
          </a:p>
          <a:p>
            <a:pPr lvl="1"/>
            <a:r>
              <a:rPr lang="en-US" dirty="0"/>
              <a:t>Home of </a:t>
            </a:r>
            <a:r>
              <a:rPr lang="en-US" dirty="0">
                <a:hlinkClick r:id="rId2" tooltip="Iowa State University"/>
              </a:rPr>
              <a:t>Iowa State University</a:t>
            </a:r>
            <a:r>
              <a:rPr lang="en-US" dirty="0"/>
              <a:t> (ISU), with leading Agriculture, Design, Engineering, and </a:t>
            </a:r>
            <a:r>
              <a:rPr lang="en-US" dirty="0">
                <a:hlinkClick r:id="rId3" tooltip="Iowa State University College of Veterinary Medicine"/>
              </a:rPr>
              <a:t>Veterinary Medicine</a:t>
            </a:r>
            <a:r>
              <a:rPr lang="en-US" dirty="0"/>
              <a:t> colleges. </a:t>
            </a:r>
          </a:p>
          <a:p>
            <a:pPr lvl="1"/>
            <a:r>
              <a:rPr lang="en-US" dirty="0"/>
              <a:t>hosts </a:t>
            </a:r>
            <a:r>
              <a:rPr lang="en-US" dirty="0">
                <a:hlinkClick r:id="rId4" tooltip="United States Department of Agriculture"/>
              </a:rPr>
              <a:t>United States Department of Agriculture</a:t>
            </a:r>
            <a:r>
              <a:rPr lang="en-US" dirty="0"/>
              <a:t> (USDA) sites: the largest federal animal disease center in the United States</a:t>
            </a:r>
          </a:p>
          <a:p>
            <a:pPr lvl="2"/>
            <a:r>
              <a:rPr lang="en-US" dirty="0"/>
              <a:t>USDA's Agricultural Research Service's National Animal Disease Center (NADC)</a:t>
            </a:r>
            <a:endParaRPr lang="en-US" baseline="30000" dirty="0"/>
          </a:p>
          <a:p>
            <a:pPr lvl="2"/>
            <a:r>
              <a:rPr lang="en-US" dirty="0"/>
              <a:t>one of two national USDA sites for the </a:t>
            </a:r>
            <a:r>
              <a:rPr lang="en-US" dirty="0">
                <a:hlinkClick r:id="rId5" tooltip="Animal and Plant Health Inspection Service"/>
              </a:rPr>
              <a:t>Animal and Plant Health Inspection Service</a:t>
            </a:r>
            <a:r>
              <a:rPr lang="en-US" dirty="0"/>
              <a:t> (APHIS),</a:t>
            </a:r>
          </a:p>
          <a:p>
            <a:pPr lvl="1"/>
            <a:r>
              <a:rPr lang="en-US" dirty="0"/>
              <a:t>Ames is the headquarters for the </a:t>
            </a:r>
            <a:r>
              <a:rPr lang="en-US" dirty="0">
                <a:hlinkClick r:id="rId6" tooltip="Iowa Department of Transportation"/>
              </a:rPr>
              <a:t>Iowa Department of Transportation</a:t>
            </a:r>
            <a:r>
              <a:rPr lang="en-US" dirty="0"/>
              <a:t>.</a:t>
            </a:r>
          </a:p>
          <a:p>
            <a:r>
              <a:rPr lang="en-US" dirty="0"/>
              <a:t>In 2017, Ames had a population of 66,498.Iowa State University is home to 36,321 students (Fall 2017),which make up approximately one half of the city's population.</a:t>
            </a:r>
          </a:p>
          <a:p>
            <a:r>
              <a:rPr lang="en-US" dirty="0"/>
              <a:t>In 2010, Ames was ranked ninth on </a:t>
            </a:r>
            <a:r>
              <a:rPr lang="en-US" dirty="0">
                <a:hlinkClick r:id="rId7" tooltip="CNNMoney"/>
              </a:rPr>
              <a:t>CNNMoney</a:t>
            </a:r>
            <a:r>
              <a:rPr lang="en-US" dirty="0"/>
              <a:t>'s "Best Places to Live" list.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2461BC-8F4C-4C9A-B0E7-BEB0D2A13F96}"/>
              </a:ext>
            </a:extLst>
          </p:cNvPr>
          <p:cNvSpPr/>
          <p:nvPr/>
        </p:nvSpPr>
        <p:spPr>
          <a:xfrm>
            <a:off x="9476555" y="6308209"/>
            <a:ext cx="187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8"/>
              </a:rPr>
              <a:t>Wikipedia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C7095-B554-4A81-8A3D-7F7A1357AA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684" t="14597" r="25474" b="9930"/>
          <a:stretch/>
        </p:blipFill>
        <p:spPr>
          <a:xfrm>
            <a:off x="10415177" y="439"/>
            <a:ext cx="1771579" cy="139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2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Image result for iowa state university">
            <a:extLst>
              <a:ext uri="{FF2B5EF4-FFF2-40B4-BE49-F238E27FC236}">
                <a16:creationId xmlns:a16="http://schemas.microsoft.com/office/drawing/2014/main" id="{11370CE9-78F4-42C0-8AAF-F9BB4CD2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14" y="4427510"/>
            <a:ext cx="5561473" cy="220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ream house ames iowa">
            <a:extLst>
              <a:ext uri="{FF2B5EF4-FFF2-40B4-BE49-F238E27FC236}">
                <a16:creationId xmlns:a16="http://schemas.microsoft.com/office/drawing/2014/main" id="{FB4DFD53-83F4-489A-859C-2F944F64E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87" y="4513961"/>
            <a:ext cx="3866860" cy="217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house with swimming pool">
            <a:extLst>
              <a:ext uri="{FF2B5EF4-FFF2-40B4-BE49-F238E27FC236}">
                <a16:creationId xmlns:a16="http://schemas.microsoft.com/office/drawing/2014/main" id="{09CBD244-49C1-441F-B038-E6AA24E1B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285" y="1509064"/>
            <a:ext cx="3943374" cy="266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house with big garage">
            <a:extLst>
              <a:ext uri="{FF2B5EF4-FFF2-40B4-BE49-F238E27FC236}">
                <a16:creationId xmlns:a16="http://schemas.microsoft.com/office/drawing/2014/main" id="{CD8F0AC2-57FF-46DC-AFA5-81D0CB7FE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73" y="1404663"/>
            <a:ext cx="4335198" cy="288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AE82028-DD2A-41D8-9FF9-4666EB78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Dream home</a:t>
            </a:r>
          </a:p>
        </p:txBody>
      </p:sp>
    </p:spTree>
    <p:extLst>
      <p:ext uri="{BB962C8B-B14F-4D97-AF65-F5344CB8AC3E}">
        <p14:creationId xmlns:p14="http://schemas.microsoft.com/office/powerpoint/2010/main" val="165291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791D-83E2-470C-AA2B-A0311D0D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Home Buyers look for?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B0BEC-758D-4F96-BB96-CE116533E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big is the house?</a:t>
            </a:r>
          </a:p>
          <a:p>
            <a:r>
              <a:rPr lang="en-US" dirty="0"/>
              <a:t>How old is it?</a:t>
            </a:r>
          </a:p>
          <a:p>
            <a:r>
              <a:rPr lang="en-US" dirty="0"/>
              <a:t>What's the house condition? </a:t>
            </a:r>
          </a:p>
          <a:p>
            <a:r>
              <a:rPr lang="en-US" dirty="0"/>
              <a:t>How many bedrooms?</a:t>
            </a:r>
          </a:p>
          <a:p>
            <a:r>
              <a:rPr lang="en-US" dirty="0"/>
              <a:t>How many bathrooms?</a:t>
            </a:r>
          </a:p>
          <a:p>
            <a:r>
              <a:rPr lang="en-US" dirty="0"/>
              <a:t>How is the Kitchen&gt; -&gt; dummy from 'Kitchen Qual'</a:t>
            </a:r>
          </a:p>
          <a:p>
            <a:r>
              <a:rPr lang="en-US" dirty="0"/>
              <a:t>Is the basement finished?  </a:t>
            </a:r>
          </a:p>
          <a:p>
            <a:r>
              <a:rPr lang="en-US" dirty="0"/>
              <a:t>How big is the garage? </a:t>
            </a:r>
          </a:p>
          <a:p>
            <a:r>
              <a:rPr lang="en-US" dirty="0"/>
              <a:t>Does it near amenities/park/busy roads?</a:t>
            </a:r>
          </a:p>
          <a:p>
            <a:r>
              <a:rPr lang="en-SG" dirty="0"/>
              <a:t>Is the neighbourhood safe?</a:t>
            </a:r>
          </a:p>
        </p:txBody>
      </p:sp>
    </p:spTree>
    <p:extLst>
      <p:ext uri="{BB962C8B-B14F-4D97-AF65-F5344CB8AC3E}">
        <p14:creationId xmlns:p14="http://schemas.microsoft.com/office/powerpoint/2010/main" val="196968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19A5-5817-4E36-B391-4AF1E7E2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460271" cy="1325563"/>
          </a:xfrm>
        </p:spPr>
        <p:txBody>
          <a:bodyPr>
            <a:normAutofit/>
          </a:bodyPr>
          <a:lstStyle/>
          <a:p>
            <a:r>
              <a:rPr lang="en-SG" sz="3600" dirty="0"/>
              <a:t>Possible Variables for consideration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810E8-83C0-48A1-ADB1-E49CC4C26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99896"/>
            <a:ext cx="5157787" cy="82391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About the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D1021-D9EE-44B4-A590-532C7DF5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31820"/>
            <a:ext cx="5157787" cy="3684588"/>
          </a:xfrm>
        </p:spPr>
        <p:txBody>
          <a:bodyPr>
            <a:normAutofit fontScale="62500" lnSpcReduction="20000"/>
          </a:bodyPr>
          <a:lstStyle/>
          <a:p>
            <a:r>
              <a:rPr lang="en-SG" dirty="0"/>
              <a:t>Lot Size</a:t>
            </a:r>
          </a:p>
          <a:p>
            <a:r>
              <a:rPr lang="en-SG" dirty="0"/>
              <a:t>Total Living Space (above ground + base total/finished?)</a:t>
            </a:r>
          </a:p>
          <a:p>
            <a:r>
              <a:rPr lang="en-SG" dirty="0"/>
              <a:t>Condition of the house (Rating?)</a:t>
            </a:r>
          </a:p>
          <a:p>
            <a:r>
              <a:rPr lang="en-SG" dirty="0"/>
              <a:t>No of bedrooms</a:t>
            </a:r>
          </a:p>
          <a:p>
            <a:r>
              <a:rPr lang="en-SG" dirty="0"/>
              <a:t>No of bathrooms</a:t>
            </a:r>
          </a:p>
          <a:p>
            <a:r>
              <a:rPr lang="en-SG" dirty="0"/>
              <a:t>Kitchen condition/quality</a:t>
            </a:r>
          </a:p>
          <a:p>
            <a:r>
              <a:rPr lang="en-SG" dirty="0"/>
              <a:t>Garage size (how many cars)</a:t>
            </a:r>
          </a:p>
          <a:p>
            <a:r>
              <a:rPr lang="en-SG" dirty="0"/>
              <a:t>Basement: finished?</a:t>
            </a:r>
          </a:p>
          <a:p>
            <a:r>
              <a:rPr lang="en-SG" dirty="0"/>
              <a:t>Age of the house</a:t>
            </a:r>
          </a:p>
          <a:p>
            <a:r>
              <a:rPr lang="en-SG" dirty="0"/>
              <a:t>Condition of the house (structural materials, remodelling,)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F08AF-6456-4A7D-B998-6047B2EED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14196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en-SG" dirty="0"/>
              <a:t>About the Surrounding </a:t>
            </a:r>
          </a:p>
          <a:p>
            <a:r>
              <a:rPr lang="en-SG" dirty="0"/>
              <a:t>(outside the unit)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FAF4C-285C-4FE6-8B3E-CD1AE4A064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31820"/>
            <a:ext cx="5183188" cy="4278530"/>
          </a:xfrm>
        </p:spPr>
        <p:txBody>
          <a:bodyPr>
            <a:normAutofit fontScale="62500" lnSpcReduction="20000"/>
          </a:bodyPr>
          <a:lstStyle/>
          <a:p>
            <a:r>
              <a:rPr lang="en-SG" dirty="0"/>
              <a:t>Location</a:t>
            </a:r>
          </a:p>
          <a:p>
            <a:r>
              <a:rPr lang="en-SG" dirty="0"/>
              <a:t>Easy access to amenities </a:t>
            </a:r>
          </a:p>
          <a:p>
            <a:r>
              <a:rPr lang="en-SG" dirty="0"/>
              <a:t>Easy access to main road</a:t>
            </a:r>
          </a:p>
          <a:p>
            <a:r>
              <a:rPr lang="en-SG" dirty="0"/>
              <a:t>Access to transportation </a:t>
            </a:r>
          </a:p>
          <a:p>
            <a:r>
              <a:rPr lang="en-SG" dirty="0"/>
              <a:t>Traffic flow</a:t>
            </a:r>
          </a:p>
          <a:p>
            <a:r>
              <a:rPr lang="en-SG" dirty="0"/>
              <a:t>Which neighbourhood </a:t>
            </a:r>
          </a:p>
          <a:p>
            <a:r>
              <a:rPr lang="en-SG" dirty="0"/>
              <a:t>Location within the neighbourhood</a:t>
            </a:r>
          </a:p>
        </p:txBody>
      </p:sp>
    </p:spTree>
    <p:extLst>
      <p:ext uri="{BB962C8B-B14F-4D97-AF65-F5344CB8AC3E}">
        <p14:creationId xmlns:p14="http://schemas.microsoft.com/office/powerpoint/2010/main" val="419242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7372E1-7B07-4879-9624-9ACF669A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Surrounding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10BD58-C1FA-4C5D-951E-7DCDD97AB6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sz="2000" dirty="0"/>
              <a:t>Location</a:t>
            </a:r>
          </a:p>
          <a:p>
            <a:r>
              <a:rPr lang="en-SG" sz="2000" dirty="0"/>
              <a:t>Easy access to amenities </a:t>
            </a:r>
          </a:p>
          <a:p>
            <a:pPr lvl="1"/>
            <a:r>
              <a:rPr lang="en-SG" sz="1800" dirty="0"/>
              <a:t>parks, </a:t>
            </a:r>
          </a:p>
          <a:p>
            <a:pPr lvl="1"/>
            <a:r>
              <a:rPr lang="en-SG" sz="1800" dirty="0"/>
              <a:t>good school, </a:t>
            </a:r>
          </a:p>
          <a:p>
            <a:pPr lvl="1"/>
            <a:r>
              <a:rPr lang="en-SG" sz="1800" dirty="0"/>
              <a:t>and?</a:t>
            </a:r>
          </a:p>
          <a:p>
            <a:r>
              <a:rPr lang="en-SG" sz="2000" dirty="0"/>
              <a:t>Access to transportation </a:t>
            </a:r>
          </a:p>
          <a:p>
            <a:pPr lvl="1"/>
            <a:r>
              <a:rPr lang="en-SG" sz="1800" dirty="0"/>
              <a:t>railway, freeway – how near/how far</a:t>
            </a:r>
          </a:p>
          <a:p>
            <a:r>
              <a:rPr lang="en-SG" sz="2000" dirty="0"/>
              <a:t>Easy access to main road</a:t>
            </a:r>
          </a:p>
          <a:p>
            <a:r>
              <a:rPr lang="en-SG" sz="2000" dirty="0"/>
              <a:t>Traffic flow</a:t>
            </a:r>
          </a:p>
          <a:p>
            <a:endParaRPr lang="en-SG" sz="2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1DD8B4-DFA5-47FA-8CB7-95C09C96C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15557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SG" sz="1800" dirty="0"/>
              <a:t>Which neighbourhood </a:t>
            </a:r>
          </a:p>
          <a:p>
            <a:pPr lvl="1"/>
            <a:r>
              <a:rPr lang="en-SG" sz="1600" dirty="0"/>
              <a:t>Crime rate (over the past few years, and trends)</a:t>
            </a:r>
          </a:p>
          <a:p>
            <a:pPr lvl="1"/>
            <a:r>
              <a:rPr lang="en-SG" sz="1600" dirty="0"/>
              <a:t>Average Income per household by neighbourhood </a:t>
            </a:r>
          </a:p>
          <a:p>
            <a:pPr lvl="1"/>
            <a:r>
              <a:rPr lang="en-SG" sz="1600" dirty="0"/>
              <a:t>Aesthetics</a:t>
            </a:r>
          </a:p>
          <a:p>
            <a:pPr lvl="1"/>
            <a:r>
              <a:rPr lang="en-SG" sz="1600" dirty="0"/>
              <a:t>Homeowner Association (HOA) Yes/No</a:t>
            </a:r>
          </a:p>
          <a:p>
            <a:pPr lvl="2"/>
            <a:r>
              <a:rPr lang="en-SG" sz="1400" dirty="0"/>
              <a:t>Personal preference</a:t>
            </a:r>
          </a:p>
          <a:p>
            <a:pPr lvl="1"/>
            <a:r>
              <a:rPr lang="en-SG" sz="1600" dirty="0"/>
              <a:t>Amenities within HOA/neighbourhood</a:t>
            </a:r>
          </a:p>
          <a:p>
            <a:pPr lvl="2"/>
            <a:r>
              <a:rPr lang="en-SG" sz="1400" dirty="0"/>
              <a:t>Exercise facilities, swimming pool, children playground, </a:t>
            </a:r>
          </a:p>
          <a:p>
            <a:pPr lvl="2"/>
            <a:r>
              <a:rPr lang="en-SG" sz="1400" dirty="0"/>
              <a:t>water features/pond/lake</a:t>
            </a:r>
          </a:p>
          <a:p>
            <a:pPr lvl="2"/>
            <a:r>
              <a:rPr lang="en-SG" sz="1400" dirty="0"/>
              <a:t>Nature preserve, park</a:t>
            </a:r>
          </a:p>
          <a:p>
            <a:pPr lvl="2"/>
            <a:r>
              <a:rPr lang="en-SG" sz="1400" dirty="0" err="1"/>
              <a:t>Gofl</a:t>
            </a:r>
            <a:r>
              <a:rPr lang="en-SG" sz="1400" dirty="0"/>
              <a:t> course</a:t>
            </a:r>
          </a:p>
          <a:p>
            <a:r>
              <a:rPr lang="en-SG" sz="1800" dirty="0"/>
              <a:t>Location within the neighbourhood</a:t>
            </a:r>
          </a:p>
          <a:p>
            <a:pPr lvl="1"/>
            <a:r>
              <a:rPr lang="en-SG" sz="1600" dirty="0"/>
              <a:t>Near main entry, or away from traffic, or further into development</a:t>
            </a:r>
          </a:p>
          <a:p>
            <a:pPr lvl="1"/>
            <a:r>
              <a:rPr lang="en-SG" sz="1600" dirty="0"/>
              <a:t>Cul-de-sacs or on the main boulevard?</a:t>
            </a:r>
          </a:p>
          <a:p>
            <a:pPr lvl="2"/>
            <a:r>
              <a:rPr lang="en-SG" sz="1400" dirty="0"/>
              <a:t>Cul-de-sacs is preferred by some family (safer for children to play)</a:t>
            </a:r>
          </a:p>
        </p:txBody>
      </p:sp>
    </p:spTree>
    <p:extLst>
      <p:ext uri="{BB962C8B-B14F-4D97-AF65-F5344CB8AC3E}">
        <p14:creationId xmlns:p14="http://schemas.microsoft.com/office/powerpoint/2010/main" val="45898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B235-7791-4B12-A5B4-26B723CA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Sale Price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A2EB8-5CB4-4BEF-945C-9307E32DB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556" y="1814669"/>
            <a:ext cx="7017309" cy="467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28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479AC-3923-4B63-8F55-7C3FAB81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1F07A-EB8C-4CAC-B0F0-75D6FDE1F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4" y="1908127"/>
            <a:ext cx="5487650" cy="36584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507F0-B180-4FD4-9B92-E75284DAB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39" y="190812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3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3893-CFFE-4E65-A874-80C431B1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Modeling	Techniques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70317-6C7B-49A4-A097-82BED78D5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4311" cy="2161913"/>
          </a:xfrm>
        </p:spPr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Lasso Regression</a:t>
            </a:r>
          </a:p>
          <a:p>
            <a:r>
              <a:rPr lang="en-US" dirty="0"/>
              <a:t>Ridge Regression</a:t>
            </a:r>
          </a:p>
          <a:p>
            <a:r>
              <a:rPr lang="en-US" dirty="0" err="1"/>
              <a:t>ElasticNet</a:t>
            </a:r>
            <a:r>
              <a:rPr lang="en-US" dirty="0"/>
              <a:t> Regression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E1651-20FD-482A-9A5A-F1257941B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340" y="2364616"/>
            <a:ext cx="7690381" cy="38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1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5703</TotalTime>
  <Words>475</Words>
  <Application>Microsoft Office PowerPoint</Application>
  <PresentationFormat>Widescreen</PresentationFormat>
  <Paragraphs>76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Predicting Housing Price using Regression methods</vt:lpstr>
      <vt:lpstr>Ames IOWA</vt:lpstr>
      <vt:lpstr>Dream home</vt:lpstr>
      <vt:lpstr>What do Home Buyers look for?</vt:lpstr>
      <vt:lpstr>Possible Variables for consideration</vt:lpstr>
      <vt:lpstr>Surrounding</vt:lpstr>
      <vt:lpstr>Sale Price Distribution</vt:lpstr>
      <vt:lpstr>PowerPoint Presentation</vt:lpstr>
      <vt:lpstr>Linear Regression Modeling Techniques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Dawn LUN</dc:creator>
  <cp:lastModifiedBy>Dawn LUN</cp:lastModifiedBy>
  <cp:revision>17</cp:revision>
  <dcterms:created xsi:type="dcterms:W3CDTF">2020-01-12T16:24:33Z</dcterms:created>
  <dcterms:modified xsi:type="dcterms:W3CDTF">2020-01-17T00:35:02Z</dcterms:modified>
</cp:coreProperties>
</file>